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36" r:id="rId2"/>
    <p:sldId id="342" r:id="rId3"/>
    <p:sldId id="343" r:id="rId4"/>
    <p:sldId id="344" r:id="rId5"/>
    <p:sldId id="345" r:id="rId6"/>
    <p:sldId id="346" r:id="rId7"/>
    <p:sldId id="355" r:id="rId8"/>
    <p:sldId id="429" r:id="rId9"/>
    <p:sldId id="347" r:id="rId10"/>
    <p:sldId id="348" r:id="rId11"/>
    <p:sldId id="466" r:id="rId12"/>
    <p:sldId id="349" r:id="rId13"/>
    <p:sldId id="467" r:id="rId14"/>
    <p:sldId id="430" r:id="rId15"/>
    <p:sldId id="350" r:id="rId16"/>
    <p:sldId id="431" r:id="rId17"/>
    <p:sldId id="351" r:id="rId18"/>
    <p:sldId id="352" r:id="rId19"/>
    <p:sldId id="353" r:id="rId20"/>
    <p:sldId id="354" r:id="rId21"/>
    <p:sldId id="359" r:id="rId22"/>
    <p:sldId id="360" r:id="rId23"/>
    <p:sldId id="361" r:id="rId24"/>
    <p:sldId id="362" r:id="rId25"/>
    <p:sldId id="363" r:id="rId26"/>
    <p:sldId id="366" r:id="rId27"/>
    <p:sldId id="367" r:id="rId28"/>
    <p:sldId id="368" r:id="rId29"/>
    <p:sldId id="369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379" r:id="rId40"/>
    <p:sldId id="380" r:id="rId41"/>
    <p:sldId id="437" r:id="rId42"/>
    <p:sldId id="381" r:id="rId43"/>
    <p:sldId id="382" r:id="rId44"/>
    <p:sldId id="383" r:id="rId45"/>
    <p:sldId id="438" r:id="rId46"/>
    <p:sldId id="439" r:id="rId47"/>
    <p:sldId id="384" r:id="rId48"/>
    <p:sldId id="385" r:id="rId49"/>
    <p:sldId id="432" r:id="rId50"/>
    <p:sldId id="386" r:id="rId51"/>
    <p:sldId id="387" r:id="rId52"/>
    <p:sldId id="388" r:id="rId53"/>
    <p:sldId id="443" r:id="rId54"/>
    <p:sldId id="389" r:id="rId55"/>
    <p:sldId id="440" r:id="rId56"/>
    <p:sldId id="441" r:id="rId57"/>
    <p:sldId id="442" r:id="rId58"/>
    <p:sldId id="468" r:id="rId59"/>
    <p:sldId id="445" r:id="rId60"/>
    <p:sldId id="444" r:id="rId61"/>
    <p:sldId id="449" r:id="rId62"/>
    <p:sldId id="446" r:id="rId63"/>
    <p:sldId id="447" r:id="rId64"/>
    <p:sldId id="448" r:id="rId65"/>
    <p:sldId id="391" r:id="rId66"/>
    <p:sldId id="392" r:id="rId67"/>
    <p:sldId id="393" r:id="rId68"/>
    <p:sldId id="394" r:id="rId69"/>
    <p:sldId id="395" r:id="rId70"/>
    <p:sldId id="396" r:id="rId71"/>
    <p:sldId id="397" r:id="rId72"/>
    <p:sldId id="398" r:id="rId73"/>
    <p:sldId id="399" r:id="rId74"/>
    <p:sldId id="400" r:id="rId75"/>
    <p:sldId id="401" r:id="rId76"/>
    <p:sldId id="402" r:id="rId77"/>
    <p:sldId id="403" r:id="rId78"/>
    <p:sldId id="404" r:id="rId79"/>
    <p:sldId id="405" r:id="rId80"/>
    <p:sldId id="406" r:id="rId81"/>
    <p:sldId id="407" r:id="rId82"/>
    <p:sldId id="408" r:id="rId83"/>
    <p:sldId id="409" r:id="rId84"/>
    <p:sldId id="410" r:id="rId85"/>
    <p:sldId id="412" r:id="rId86"/>
    <p:sldId id="413" r:id="rId87"/>
    <p:sldId id="415" r:id="rId88"/>
    <p:sldId id="416" r:id="rId89"/>
    <p:sldId id="450" r:id="rId90"/>
    <p:sldId id="451" r:id="rId91"/>
    <p:sldId id="452" r:id="rId92"/>
    <p:sldId id="453" r:id="rId93"/>
    <p:sldId id="454" r:id="rId94"/>
    <p:sldId id="414" r:id="rId95"/>
    <p:sldId id="455" r:id="rId96"/>
    <p:sldId id="456" r:id="rId97"/>
    <p:sldId id="457" r:id="rId98"/>
    <p:sldId id="458" r:id="rId99"/>
    <p:sldId id="459" r:id="rId100"/>
    <p:sldId id="460" r:id="rId101"/>
    <p:sldId id="461" r:id="rId102"/>
    <p:sldId id="462" r:id="rId103"/>
    <p:sldId id="418" r:id="rId104"/>
    <p:sldId id="463" r:id="rId105"/>
    <p:sldId id="417" r:id="rId106"/>
    <p:sldId id="419" r:id="rId107"/>
    <p:sldId id="420" r:id="rId108"/>
    <p:sldId id="421" r:id="rId109"/>
    <p:sldId id="422" r:id="rId110"/>
    <p:sldId id="464" r:id="rId111"/>
    <p:sldId id="433" r:id="rId112"/>
    <p:sldId id="423" r:id="rId113"/>
    <p:sldId id="425" r:id="rId114"/>
    <p:sldId id="465" r:id="rId115"/>
    <p:sldId id="424" r:id="rId116"/>
    <p:sldId id="426" r:id="rId117"/>
    <p:sldId id="427" r:id="rId11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99" autoAdjust="0"/>
  </p:normalViewPr>
  <p:slideViewPr>
    <p:cSldViewPr snapToGrid="0">
      <p:cViewPr varScale="1">
        <p:scale>
          <a:sx n="111" d="100"/>
          <a:sy n="111" d="100"/>
        </p:scale>
        <p:origin x="22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2021-10-20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145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2021-10-20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290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2021-10-20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709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2021-10-20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0964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2021-10-20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301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2021-10-20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136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2021-10-20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275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2021-10-20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9936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2021-10-20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246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2021-10-20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977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2021-10-20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4014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9EC5F-9AAE-4013-BE94-8F26466FEB49}" type="datetimeFigureOut">
              <a:rPr lang="sv-SE" smtClean="0"/>
              <a:t>2021-10-20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347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/>
          <a:srcRect l="-1505" t="69" r="1505" b="-1"/>
          <a:stretch/>
        </p:blipFill>
        <p:spPr>
          <a:xfrm>
            <a:off x="1551614" y="465849"/>
            <a:ext cx="5730240" cy="553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1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58" y="1378616"/>
            <a:ext cx="7599883" cy="31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4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04" y="1296205"/>
            <a:ext cx="4476902" cy="30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042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49" y="1253935"/>
            <a:ext cx="4437888" cy="348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325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06" y="1225584"/>
            <a:ext cx="4476902" cy="329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0772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72388" y="1486257"/>
            <a:ext cx="874955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6000" b="1" dirty="0" smtClean="0">
                <a:solidFill>
                  <a:schemeClr val="accent6"/>
                </a:solidFill>
              </a:rPr>
              <a:t>PATIENTRAPPORTERADE MÅTT</a:t>
            </a:r>
            <a:endParaRPr lang="sv-SE" sz="6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5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86" y="984332"/>
            <a:ext cx="6971386" cy="40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774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00" y="526556"/>
            <a:ext cx="6444082" cy="48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0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78" y="767119"/>
            <a:ext cx="7544410" cy="445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4" y="1062659"/>
            <a:ext cx="7552334" cy="395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3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66" y="1166752"/>
            <a:ext cx="7560259" cy="379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2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07" y="913020"/>
            <a:ext cx="7591958" cy="382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7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04" y="679817"/>
            <a:ext cx="7417003" cy="503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1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67" y="1154042"/>
            <a:ext cx="7552334" cy="266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8334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7" y="1029879"/>
            <a:ext cx="7536485" cy="347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1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35" y="823018"/>
            <a:ext cx="7560259" cy="426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5" y="888579"/>
            <a:ext cx="7560259" cy="402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5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6" y="972197"/>
            <a:ext cx="7536485" cy="30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327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7" y="801682"/>
            <a:ext cx="7584034" cy="431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15" y="742849"/>
            <a:ext cx="7615733" cy="42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1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81" y="794320"/>
            <a:ext cx="7584034" cy="373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6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8" y="1266301"/>
            <a:ext cx="7932725" cy="35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3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4" y="1552294"/>
            <a:ext cx="7948574" cy="167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0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85" y="1294882"/>
            <a:ext cx="7599883" cy="319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75" y="1352736"/>
            <a:ext cx="7718755" cy="31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7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61" y="1180727"/>
            <a:ext cx="7702906" cy="31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7" y="1334506"/>
            <a:ext cx="7584034" cy="30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1" y="1242145"/>
            <a:ext cx="8167421" cy="334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2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30" y="1095497"/>
            <a:ext cx="7568184" cy="310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2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323974" y="1667411"/>
            <a:ext cx="724852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 smtClean="0">
                <a:solidFill>
                  <a:schemeClr val="accent6"/>
                </a:solidFill>
                <a:ea typeface="+mj-ea"/>
                <a:cs typeface="+mj-cs"/>
              </a:rPr>
              <a:t>EPIDEMIOLOGI</a:t>
            </a:r>
            <a:endParaRPr lang="sv-SE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7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50" y="794090"/>
            <a:ext cx="6759245" cy="504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306045" y="1667411"/>
            <a:ext cx="724852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>
                <a:solidFill>
                  <a:schemeClr val="accent6"/>
                </a:solidFill>
              </a:rPr>
              <a:t>NJURBIOPSI</a:t>
            </a:r>
          </a:p>
        </p:txBody>
      </p:sp>
    </p:spTree>
    <p:extLst>
      <p:ext uri="{BB962C8B-B14F-4D97-AF65-F5344CB8AC3E}">
        <p14:creationId xmlns:p14="http://schemas.microsoft.com/office/powerpoint/2010/main" val="228651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1" y="1025739"/>
            <a:ext cx="7568184" cy="366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6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2" y="1212529"/>
            <a:ext cx="7591958" cy="354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1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0" y="776378"/>
            <a:ext cx="7615733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8" y="764128"/>
            <a:ext cx="7591958" cy="432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8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06045" y="1667411"/>
            <a:ext cx="7248525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 smtClean="0">
                <a:solidFill>
                  <a:schemeClr val="accent6"/>
                </a:solidFill>
              </a:rPr>
              <a:t>KRONISK NJURSJUKDOM (CKD)</a:t>
            </a:r>
            <a:endParaRPr lang="sv-SE" sz="8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0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7" y="1076232"/>
            <a:ext cx="7584034" cy="306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7" y="814046"/>
            <a:ext cx="8814816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70" y="528797"/>
            <a:ext cx="8723376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81" y="912962"/>
            <a:ext cx="7584034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8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07" y="951263"/>
            <a:ext cx="7591958" cy="339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4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41" y="904164"/>
            <a:ext cx="7766304" cy="43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3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13" y="1027464"/>
            <a:ext cx="7568184" cy="319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5" y="1031604"/>
            <a:ext cx="7560259" cy="30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1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98" y="894272"/>
            <a:ext cx="7560259" cy="376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3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364" y="1226217"/>
            <a:ext cx="4261104" cy="27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0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42" y="1194529"/>
            <a:ext cx="7560259" cy="291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5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5" y="1081752"/>
            <a:ext cx="7560259" cy="32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3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3" y="1087331"/>
            <a:ext cx="7560259" cy="321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6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8" y="1136098"/>
            <a:ext cx="7568184" cy="30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1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2" y="1143691"/>
            <a:ext cx="7584034" cy="313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9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30" y="1146336"/>
            <a:ext cx="7568184" cy="288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3" y="1192918"/>
            <a:ext cx="7560259" cy="312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0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02023" y="1650158"/>
            <a:ext cx="864197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7200" b="1" dirty="0" smtClean="0">
                <a:solidFill>
                  <a:schemeClr val="accent6"/>
                </a:solidFill>
              </a:rPr>
              <a:t>SPECIALLÄKEMEDEL</a:t>
            </a:r>
            <a:endParaRPr lang="sv-SE" sz="7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10" y="1019125"/>
            <a:ext cx="7560259" cy="37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8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15" y="1107344"/>
            <a:ext cx="7552334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6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00" y="1121549"/>
            <a:ext cx="7576109" cy="270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1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80" y="1793316"/>
            <a:ext cx="7536485" cy="169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429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09" y="1076001"/>
            <a:ext cx="6078322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4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06045" y="1667411"/>
            <a:ext cx="7248525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 smtClean="0">
                <a:solidFill>
                  <a:schemeClr val="accent6"/>
                </a:solidFill>
              </a:rPr>
              <a:t>HEMODIALYS-ACCESS</a:t>
            </a:r>
            <a:endParaRPr lang="sv-SE" sz="8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9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98" y="1007278"/>
            <a:ext cx="7560259" cy="412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2" y="1472290"/>
            <a:ext cx="8167421" cy="299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0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1" y="1133569"/>
            <a:ext cx="7568184" cy="30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6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70" y="950055"/>
            <a:ext cx="6636715" cy="441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3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78" y="977028"/>
            <a:ext cx="7552334" cy="36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8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4" y="287144"/>
            <a:ext cx="6804233" cy="601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075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66" y="885645"/>
            <a:ext cx="7560259" cy="376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5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51" y="1549534"/>
            <a:ext cx="2834640" cy="253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834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270" y="973634"/>
            <a:ext cx="2633472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000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98" y="1241801"/>
            <a:ext cx="2624328" cy="31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3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9" y="920323"/>
            <a:ext cx="6993331" cy="419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5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06045" y="1667411"/>
            <a:ext cx="7248525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 smtClean="0">
                <a:solidFill>
                  <a:schemeClr val="accent6"/>
                </a:solidFill>
              </a:rPr>
              <a:t>PERITONEAL-DIALYSACCESS</a:t>
            </a:r>
            <a:endParaRPr lang="sv-SE" sz="8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2" y="1260492"/>
            <a:ext cx="8750808" cy="33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0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52" y="560661"/>
            <a:ext cx="6986016" cy="506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26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69" y="1076059"/>
            <a:ext cx="7560259" cy="22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807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20" y="851427"/>
            <a:ext cx="7560259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10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68" y="769074"/>
            <a:ext cx="7560259" cy="462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573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91" y="1238983"/>
            <a:ext cx="7528560" cy="21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909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06045" y="1667411"/>
            <a:ext cx="724852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 smtClean="0">
                <a:solidFill>
                  <a:schemeClr val="accent6"/>
                </a:solidFill>
              </a:rPr>
              <a:t>DIALYSKVALITET</a:t>
            </a:r>
            <a:endParaRPr lang="sv-SE" sz="8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1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0" y="1230989"/>
            <a:ext cx="8075371" cy="30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9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0" y="1107056"/>
            <a:ext cx="8043672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7" y="1100960"/>
            <a:ext cx="8051597" cy="338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2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2" y="940566"/>
            <a:ext cx="8035747" cy="34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4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91" y="536105"/>
            <a:ext cx="6708953" cy="526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2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0" y="1151051"/>
            <a:ext cx="8027822" cy="372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4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0" y="1339797"/>
            <a:ext cx="8027822" cy="377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6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07" y="1472414"/>
            <a:ext cx="8043672" cy="336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9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75" y="1427902"/>
            <a:ext cx="8035747" cy="302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9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5" y="1052595"/>
            <a:ext cx="7552334" cy="375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6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2" y="1182509"/>
            <a:ext cx="7576109" cy="373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4" y="1404073"/>
            <a:ext cx="8955024" cy="236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9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6" y="1118056"/>
            <a:ext cx="8756112" cy="297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5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7" y="1072025"/>
            <a:ext cx="8756112" cy="30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3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2" y="867904"/>
            <a:ext cx="8740628" cy="373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2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3" y="1697908"/>
            <a:ext cx="7584034" cy="290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3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2" y="1381916"/>
            <a:ext cx="8907475" cy="32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7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" y="1242295"/>
            <a:ext cx="8899550" cy="378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5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" y="776929"/>
            <a:ext cx="8970874" cy="330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2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9" y="978200"/>
            <a:ext cx="8962949" cy="36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8" y="999587"/>
            <a:ext cx="8947099" cy="359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9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68942" y="1494882"/>
            <a:ext cx="887505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6000" b="1" dirty="0" smtClean="0">
                <a:solidFill>
                  <a:schemeClr val="accent6"/>
                </a:solidFill>
              </a:rPr>
              <a:t>NJURTRANSPLANTATION</a:t>
            </a:r>
            <a:endParaRPr lang="sv-SE" sz="6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5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69" y="668777"/>
            <a:ext cx="7536485" cy="421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76" y="663717"/>
            <a:ext cx="4187952" cy="4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23" y="1675767"/>
            <a:ext cx="4515917" cy="158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053" y="1577829"/>
            <a:ext cx="4496410" cy="15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0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02" y="1281770"/>
            <a:ext cx="7584034" cy="30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9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00" y="1162668"/>
            <a:ext cx="4506163" cy="32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33" y="1271246"/>
            <a:ext cx="4506163" cy="33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622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98" y="912733"/>
            <a:ext cx="4476902" cy="407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008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557" y="1324615"/>
            <a:ext cx="4476902" cy="30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58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6" y="858618"/>
            <a:ext cx="6978701" cy="37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6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27" y="1451826"/>
            <a:ext cx="4506163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945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484" y="1540275"/>
            <a:ext cx="4467149" cy="30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46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472" y="1244792"/>
            <a:ext cx="4467149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324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47" y="1239789"/>
            <a:ext cx="4486656" cy="330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179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568" y="1262562"/>
            <a:ext cx="4447642" cy="348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9225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14</Words>
  <Application>Microsoft Office PowerPoint</Application>
  <PresentationFormat>Bildspel på skärmen (4:3)</PresentationFormat>
  <Paragraphs>9</Paragraphs>
  <Slides>117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117</vt:i4>
      </vt:variant>
    </vt:vector>
  </HeadingPairs>
  <TitlesOfParts>
    <vt:vector size="120" baseType="lpstr">
      <vt:lpstr>Arial</vt:lpstr>
      <vt:lpstr>Calibri</vt:lpstr>
      <vt:lpstr>1_Office-tema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Region Jönköpings län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Gabara Susanne</dc:creator>
  <cp:lastModifiedBy>Gabara Susanne</cp:lastModifiedBy>
  <cp:revision>85</cp:revision>
  <dcterms:created xsi:type="dcterms:W3CDTF">2020-10-02T07:24:50Z</dcterms:created>
  <dcterms:modified xsi:type="dcterms:W3CDTF">2021-10-20T09:55:18Z</dcterms:modified>
</cp:coreProperties>
</file>